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22208-3395-49D2-9052-065D6917BF7A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64DD3-A95D-4D92-AC00-D1C03C04D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45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64DD3-A95D-4D92-AC00-D1C03C04D65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813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AFA84-BDC6-4E09-B8C2-8A12C0485DAF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19723-8A9E-4333-9D4A-7FC743EAC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987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AFA84-BDC6-4E09-B8C2-8A12C0485DAF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19723-8A9E-4333-9D4A-7FC743EAC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3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AFA84-BDC6-4E09-B8C2-8A12C0485DAF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19723-8A9E-4333-9D4A-7FC743EAC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78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AFA84-BDC6-4E09-B8C2-8A12C0485DAF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19723-8A9E-4333-9D4A-7FC743EAC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002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AFA84-BDC6-4E09-B8C2-8A12C0485DAF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19723-8A9E-4333-9D4A-7FC743EAC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668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AFA84-BDC6-4E09-B8C2-8A12C0485DAF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19723-8A9E-4333-9D4A-7FC743EAC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389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AFA84-BDC6-4E09-B8C2-8A12C0485DAF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19723-8A9E-4333-9D4A-7FC743EAC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681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AFA84-BDC6-4E09-B8C2-8A12C0485DAF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19723-8A9E-4333-9D4A-7FC743EAC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321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AFA84-BDC6-4E09-B8C2-8A12C0485DAF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19723-8A9E-4333-9D4A-7FC743EAC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23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AFA84-BDC6-4E09-B8C2-8A12C0485DAF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19723-8A9E-4333-9D4A-7FC743EAC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287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AFA84-BDC6-4E09-B8C2-8A12C0485DAF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19723-8A9E-4333-9D4A-7FC743EAC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702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AFA84-BDC6-4E09-B8C2-8A12C0485DAF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19723-8A9E-4333-9D4A-7FC743EAC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840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86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4624"/>
            <a:ext cx="7344816" cy="216024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История о том, как мальчик Костя </a:t>
            </a:r>
            <a:r>
              <a:rPr lang="ru-RU" sz="2400" b="1" dirty="0" err="1" smtClean="0">
                <a:solidFill>
                  <a:srgbClr val="7030A0"/>
                </a:solidFill>
              </a:rPr>
              <a:t>Пешеходькин</a:t>
            </a:r>
            <a:r>
              <a:rPr lang="ru-RU" sz="2400" b="1" dirty="0" smtClean="0">
                <a:solidFill>
                  <a:srgbClr val="7030A0"/>
                </a:solidFill>
              </a:rPr>
              <a:t> стал всегда соблюдать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    ПРАВИЛА ДОРОЖНОГО ДВИЖЕНИЯ! 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>
                <a:solidFill>
                  <a:srgbClr val="7030A0"/>
                </a:solidFill>
              </a:rPr>
              <a:t/>
            </a:r>
            <a:br>
              <a:rPr lang="ru-RU" sz="2400" b="1" dirty="0">
                <a:solidFill>
                  <a:srgbClr val="7030A0"/>
                </a:solidFill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28592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69462"/>
            <a:ext cx="9184332" cy="515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73216"/>
            <a:ext cx="6400800" cy="1296144"/>
          </a:xfrm>
        </p:spPr>
        <p:txBody>
          <a:bodyPr>
            <a:normAutofit/>
          </a:bodyPr>
          <a:lstStyle/>
          <a:p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Теперь он всегда соблюдает правила дорожного движения.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068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199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1440160"/>
          </a:xfrm>
        </p:spPr>
        <p:txBody>
          <a:bodyPr>
            <a:normAutofit fontScale="85000" lnSpcReduction="20000"/>
          </a:bodyPr>
          <a:lstStyle/>
          <a:p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Жил-был мальчик  Костя </a:t>
            </a:r>
            <a:r>
              <a:rPr lang="ru-RU" sz="2400" b="1" dirty="0" err="1" smtClean="0">
                <a:solidFill>
                  <a:schemeClr val="tx1"/>
                </a:solidFill>
              </a:rPr>
              <a:t>Пешеходкин</a:t>
            </a:r>
            <a:r>
              <a:rPr lang="ru-RU" sz="2400" b="1" dirty="0" smtClean="0">
                <a:solidFill>
                  <a:schemeClr val="tx1"/>
                </a:solidFill>
              </a:rPr>
              <a:t>.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Он всегда ходил пешком и не соблюдал дорожные правила.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2708920"/>
            <a:ext cx="151216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077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415" y="0"/>
            <a:ext cx="92291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2276872"/>
          </a:xfrm>
        </p:spPr>
        <p:txBody>
          <a:bodyPr>
            <a:normAutofit fontScale="92500" lnSpcReduction="20000"/>
          </a:bodyPr>
          <a:lstStyle/>
          <a:p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2000" b="1" dirty="0">
              <a:solidFill>
                <a:schemeClr val="tx1"/>
              </a:solidFill>
            </a:endParaRPr>
          </a:p>
          <a:p>
            <a:r>
              <a:rPr lang="ru-RU" sz="2600" b="1" dirty="0" smtClean="0">
                <a:solidFill>
                  <a:schemeClr val="tx1"/>
                </a:solidFill>
              </a:rPr>
              <a:t>И раз Костя забрёл в какой-то магазинчик и хотел купить конфет. А когда вышел из него, оказался в волшебном городе. Там на  машинах, автобусах, мотоциклах и трамваях ездили звери.</a:t>
            </a:r>
            <a:endParaRPr lang="ru-RU" sz="2600" b="1" dirty="0">
              <a:solidFill>
                <a:schemeClr val="tx1"/>
              </a:solidFill>
            </a:endParaRP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68344" y="4365104"/>
            <a:ext cx="1080120" cy="1978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949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448"/>
            <a:ext cx="9139403" cy="685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2000" b="1" dirty="0">
              <a:solidFill>
                <a:schemeClr val="tx1"/>
              </a:solidFill>
            </a:endParaRP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365104"/>
            <a:ext cx="1296143" cy="237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280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748464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1988840"/>
          </a:xfrm>
        </p:spPr>
        <p:txBody>
          <a:bodyPr>
            <a:normAutofit/>
          </a:bodyPr>
          <a:lstStyle/>
          <a:p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2000" b="1" dirty="0">
              <a:solidFill>
                <a:schemeClr val="tx1"/>
              </a:solidFill>
            </a:endParaRP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Михаил Потапович на велосипеде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188328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869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0"/>
            <a:ext cx="6400800" cy="692696"/>
          </a:xfrm>
        </p:spPr>
        <p:txBody>
          <a:bodyPr>
            <a:normAutofit fontScale="77500" lnSpcReduction="20000"/>
          </a:bodyPr>
          <a:lstStyle/>
          <a:p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3400" b="1" dirty="0" smtClean="0">
                <a:solidFill>
                  <a:schemeClr val="tx1"/>
                </a:solidFill>
              </a:rPr>
              <a:t>котенок в маленькой машинке</a:t>
            </a:r>
            <a:endParaRPr lang="ru-RU" sz="3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772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23610" y="0"/>
            <a:ext cx="3096344" cy="678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140" y="0"/>
            <a:ext cx="6038378" cy="6824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653136"/>
            <a:ext cx="5688632" cy="2129562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Вот Костя </a:t>
            </a:r>
            <a:r>
              <a:rPr lang="ru-RU" sz="1600" b="1" dirty="0" err="1" smtClean="0">
                <a:solidFill>
                  <a:schemeClr val="tx1"/>
                </a:solidFill>
              </a:rPr>
              <a:t>Пешеходкин</a:t>
            </a:r>
            <a:r>
              <a:rPr lang="ru-RU" sz="1600" b="1" dirty="0" smtClean="0">
                <a:solidFill>
                  <a:schemeClr val="tx1"/>
                </a:solidFill>
              </a:rPr>
              <a:t> решил перейти дорогу, он пошел на запрещающий сигнал светофора, но Светофор Светофоров остановил его.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 -Ты куда пошел, молодой человек?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 - Я хочу дорогу перейти.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 - А ты не видишь, что горит красный сигнал светофора?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 - А мне лень ждать.</a:t>
            </a:r>
          </a:p>
          <a:p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0152" y="3810339"/>
            <a:ext cx="1368152" cy="2972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945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646"/>
          <a:stretch/>
        </p:blipFill>
        <p:spPr bwMode="auto">
          <a:xfrm>
            <a:off x="0" y="-12536"/>
            <a:ext cx="9144000" cy="687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29200"/>
            <a:ext cx="6400800" cy="1512168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200" b="1" dirty="0" smtClean="0">
                <a:solidFill>
                  <a:schemeClr val="tx1"/>
                </a:solidFill>
              </a:rPr>
              <a:t>Светофору не получилось остановить его. Костя пошел. Горел красный цвет. Он не посмотрел по сторонам. Мальчик попал в аварию. </a:t>
            </a:r>
            <a:endParaRPr lang="ru-RU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486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200" b="1" dirty="0" smtClean="0">
                <a:solidFill>
                  <a:schemeClr val="tx1"/>
                </a:solidFill>
              </a:rPr>
              <a:t>Светофору не получилось остановить его. Костя пошел. Горел красный цвет. Он не посмотрел по сторонам. Мальчик попал в аварию. </a:t>
            </a:r>
            <a:endParaRPr lang="ru-RU" sz="2200" b="1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0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2220326"/>
            <a:ext cx="2520280" cy="462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6674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174</Words>
  <Application>Microsoft Office PowerPoint</Application>
  <PresentationFormat>Экран (4:3)</PresentationFormat>
  <Paragraphs>24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История о том, как мальчик Костя Пешеходькин стал всегда соблюдать     ПРАВИЛА ДОРОЖНОГО ДВИЖЕНИЯ!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Curnos™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Andrey Savvin</cp:lastModifiedBy>
  <cp:revision>19</cp:revision>
  <dcterms:created xsi:type="dcterms:W3CDTF">2018-02-23T10:32:24Z</dcterms:created>
  <dcterms:modified xsi:type="dcterms:W3CDTF">2018-03-07T07:43:30Z</dcterms:modified>
</cp:coreProperties>
</file>