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4032" r:id="rId2"/>
  </p:sldMasterIdLst>
  <p:sldIdLst>
    <p:sldId id="256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3065002-AD72-4F35-85C4-8BC280220796}">
          <p14:sldIdLst>
            <p14:sldId id="256"/>
            <p14:sldId id="259"/>
            <p14:sldId id="261"/>
            <p14:sldId id="260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1FFAC5-87A2-4BAC-A314-997540452AAA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BB560-7C19-4764-8980-85FCDDA50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624736" cy="43204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«Колобок» с. </a:t>
            </a:r>
            <a:r>
              <a:rPr lang="ru-RU" sz="2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Засосна</a:t>
            </a: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родительского собрания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«Развитие речи детей младшего дошкольного возраста».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Первая младшая группа</a:t>
            </a:r>
            <a:b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оспитатель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амраева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Л.П. </a:t>
            </a:r>
            <a:b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8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5365" t="12223" r="8104" b="12381"/>
          <a:stretch/>
        </p:blipFill>
        <p:spPr>
          <a:xfrm>
            <a:off x="797294" y="548680"/>
            <a:ext cx="7524328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3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на развитие дыхания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Учить малыша делать быстрый глубокий вдох, а затем плавный длительный выдох можно с помощью игрушек: дудочек, свистулек, а также при выдувании мыльных пузырей. Чтобы выдох через рот был сильным и целенаправленным, предложите малышу дуть на вертушки, бумажные игрушки, одуванчик, легкое перышко, ватный шарик. Дуя на игрушки, ребенок должен совершать вдох, не поднимая плеч (то есть надувать при этом животик), а выдыхать непрерывно. </a:t>
            </a:r>
          </a:p>
        </p:txBody>
      </p:sp>
      <p:pic>
        <p:nvPicPr>
          <p:cNvPr id="5122" name="Picture 2" descr="F:\шамраеварод собрание2011\P204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63503"/>
            <a:ext cx="2664295" cy="15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шамраеварод собрание2011\P2040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749151" cy="1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шамраеварод собрание2011\P2040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4" y="4738806"/>
            <a:ext cx="2808312" cy="19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052737"/>
            <a:ext cx="81369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Слаженная работа педагогов и родителей</a:t>
            </a:r>
            <a:b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даёт положительные результаты. Дети овладевают правильной речью. У них формируется навыки чёткого, грамматически правильного оформления высказывания и выражения мыслей.</a:t>
            </a:r>
          </a:p>
          <a:p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6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1287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Цель:</a:t>
            </a:r>
            <a:r>
              <a:rPr lang="ru-RU" sz="2400" dirty="0"/>
              <a:t> </a:t>
            </a:r>
            <a:r>
              <a:rPr lang="ru-RU" dirty="0"/>
              <a:t>раскрыть значение речи во всестороннем развитии личности ребёнка.</a:t>
            </a:r>
          </a:p>
          <a:p>
            <a:r>
              <a:rPr lang="ru-RU" sz="2000" dirty="0"/>
              <a:t>Задачи: </a:t>
            </a:r>
          </a:p>
          <a:p>
            <a:r>
              <a:rPr lang="ru-RU" dirty="0"/>
              <a:t>•   познакомить родителей с методами и приёмами формирования и совершенствования навыков развития речи у детей;  </a:t>
            </a:r>
          </a:p>
          <a:p>
            <a:r>
              <a:rPr lang="ru-RU" dirty="0"/>
              <a:t>•   показать важность работы по развитию мелкой моторики рук;  </a:t>
            </a:r>
          </a:p>
          <a:p>
            <a:r>
              <a:rPr lang="ru-RU" dirty="0"/>
              <a:t>•   показать на наглядном практическом материале методы и приёмы формирования речи.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44" y="3329122"/>
            <a:ext cx="5276850" cy="341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59340"/>
            <a:ext cx="4248472" cy="461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Пять да пять – родные братцы,</a:t>
            </a:r>
          </a:p>
          <a:p>
            <a:pPr>
              <a:lnSpc>
                <a:spcPct val="150000"/>
              </a:lnSpc>
            </a:pPr>
            <a:r>
              <a:rPr lang="ru-RU" dirty="0"/>
              <a:t>Так все вместе и родятся.</a:t>
            </a:r>
          </a:p>
          <a:p>
            <a:pPr>
              <a:lnSpc>
                <a:spcPct val="150000"/>
              </a:lnSpc>
            </a:pPr>
            <a:r>
              <a:rPr lang="ru-RU" dirty="0"/>
              <a:t>Если вскапываешь грядку,</a:t>
            </a:r>
          </a:p>
          <a:p>
            <a:pPr>
              <a:lnSpc>
                <a:spcPct val="150000"/>
              </a:lnSpc>
            </a:pPr>
            <a:r>
              <a:rPr lang="ru-RU" dirty="0"/>
              <a:t>Держат все одну лопатку.</a:t>
            </a:r>
          </a:p>
          <a:p>
            <a:pPr>
              <a:lnSpc>
                <a:spcPct val="150000"/>
              </a:lnSpc>
            </a:pPr>
            <a:r>
              <a:rPr lang="ru-RU" dirty="0"/>
              <a:t>Не скучают, а играют</a:t>
            </a:r>
          </a:p>
          <a:p>
            <a:pPr>
              <a:lnSpc>
                <a:spcPct val="150000"/>
              </a:lnSpc>
            </a:pPr>
            <a:r>
              <a:rPr lang="ru-RU" dirty="0"/>
              <a:t>Вместе все в одни игрушки.</a:t>
            </a:r>
          </a:p>
          <a:p>
            <a:pPr>
              <a:lnSpc>
                <a:spcPct val="150000"/>
              </a:lnSpc>
            </a:pPr>
            <a:r>
              <a:rPr lang="ru-RU" dirty="0"/>
              <a:t>А зимою всей гурьбою</a:t>
            </a:r>
          </a:p>
          <a:p>
            <a:pPr>
              <a:lnSpc>
                <a:spcPct val="150000"/>
              </a:lnSpc>
            </a:pPr>
            <a:r>
              <a:rPr lang="ru-RU" dirty="0"/>
              <a:t>Дружно прячутся в теплушки.</a:t>
            </a:r>
          </a:p>
          <a:p>
            <a:pPr>
              <a:lnSpc>
                <a:spcPct val="150000"/>
              </a:lnSpc>
            </a:pPr>
            <a:r>
              <a:rPr lang="ru-RU" dirty="0"/>
              <a:t>Вот такие «пять» да «пять»,</a:t>
            </a:r>
          </a:p>
          <a:p>
            <a:pPr>
              <a:lnSpc>
                <a:spcPct val="150000"/>
              </a:lnSpc>
            </a:pPr>
            <a:r>
              <a:rPr lang="ru-RU" dirty="0"/>
              <a:t>Угадайте, как их звать?</a:t>
            </a:r>
          </a:p>
          <a:p>
            <a:pPr>
              <a:lnSpc>
                <a:spcPct val="150000"/>
              </a:lnSpc>
            </a:pPr>
            <a:r>
              <a:rPr lang="ru-RU" dirty="0"/>
              <a:t>                                 (Пальцы.)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40" y="1327994"/>
            <a:ext cx="3744416" cy="3397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251520" y="404663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«Ум ребёнка находится на кончиках его пальцев»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В.А. Сухомлинский).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6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4"/>
          <a:srcRect l="5238" t="27959" r="3333" b="21738"/>
          <a:stretch/>
        </p:blipFill>
        <p:spPr>
          <a:xfrm>
            <a:off x="611560" y="2060848"/>
            <a:ext cx="7776864" cy="36724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82273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руки не знают скуки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1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4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мраеварод собрание2011\P204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168351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амраеварод собрание2011\P204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168352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68993"/>
            <a:ext cx="4813025" cy="1387799"/>
          </a:xfrm>
        </p:spPr>
        <p:txBody>
          <a:bodyPr/>
          <a:lstStyle/>
          <a:p>
            <a:pPr marL="0" indent="0">
              <a:buNone/>
            </a:pPr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«Построим заборчик»</a:t>
            </a:r>
            <a:endParaRPr lang="ru-RU" sz="3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3" y="3212976"/>
            <a:ext cx="3350513" cy="28803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/>
              <a:t>Возьмите картинку с изображением домика и из счётных палочек постройте заборчик для домика.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/>
              <a:t> Поспешил </a:t>
            </a:r>
            <a:r>
              <a:rPr lang="ru-RU" dirty="0"/>
              <a:t>к себе во двор,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     </a:t>
            </a:r>
            <a:r>
              <a:rPr lang="ru-RU" dirty="0"/>
              <a:t>Чтобы починить забор. </a:t>
            </a:r>
          </a:p>
          <a:p>
            <a:pPr>
              <a:lnSpc>
                <a:spcPct val="120000"/>
              </a:lnSpc>
            </a:pPr>
            <a:r>
              <a:rPr lang="ru-RU" dirty="0"/>
              <a:t> </a:t>
            </a:r>
            <a:r>
              <a:rPr lang="ru-RU" dirty="0" smtClean="0"/>
              <a:t>     Быстро </a:t>
            </a:r>
            <a:r>
              <a:rPr lang="ru-RU" dirty="0"/>
              <a:t>взялся я</a:t>
            </a:r>
            <a:r>
              <a:rPr lang="ru-RU" dirty="0" smtClean="0"/>
              <a:t> </a:t>
            </a:r>
            <a:r>
              <a:rPr lang="ru-RU" dirty="0"/>
              <a:t>за дело,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     </a:t>
            </a:r>
            <a:r>
              <a:rPr lang="ru-RU" dirty="0"/>
              <a:t>И работа закипела.</a:t>
            </a:r>
          </a:p>
        </p:txBody>
      </p:sp>
    </p:spTree>
    <p:extLst>
      <p:ext uri="{BB962C8B-B14F-4D97-AF65-F5344CB8AC3E}">
        <p14:creationId xmlns:p14="http://schemas.microsoft.com/office/powerpoint/2010/main" val="14339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184576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Игры-шнуровки: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5" y="3789039"/>
            <a:ext cx="208823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9"/>
          <a:stretch/>
        </p:blipFill>
        <p:spPr bwMode="auto">
          <a:xfrm>
            <a:off x="3503914" y="4149080"/>
            <a:ext cx="5331000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1268760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развивают сенсомоторную координацию, мелкую моторику рук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развивают </a:t>
            </a:r>
            <a:r>
              <a:rPr lang="ru-RU" dirty="0"/>
              <a:t>пространственное ориентирование, способствуют пониманию понятий "вверху", "внизу", "справа", "слева</a:t>
            </a:r>
            <a:r>
              <a:rPr lang="ru-RU" dirty="0" smtClean="0"/>
              <a:t>";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формируют навыки шнуровки (шнурование, завязывание шнурка на бант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способствуют развитию речи 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развивают творческие способности.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25922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600" dirty="0" smtClean="0">
                <a:effectLst/>
              </a:rPr>
              <a:t>   Игрушка-шнуровка </a:t>
            </a:r>
            <a:r>
              <a:rPr lang="ru-RU" sz="1600" dirty="0">
                <a:effectLst/>
              </a:rPr>
              <a:t>- увлекательная игра для малышей. Продеваем </a:t>
            </a:r>
            <a:r>
              <a:rPr lang="ru-RU" sz="1600" dirty="0" err="1">
                <a:effectLst/>
              </a:rPr>
              <a:t>шнурочки</a:t>
            </a:r>
            <a:r>
              <a:rPr lang="ru-RU" sz="1600" dirty="0">
                <a:effectLst/>
              </a:rPr>
              <a:t> в дырочки, и без иголочки изготавливаем яркую игрушку.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Такие упражнения для рук и пальчиков развивают логическое мышление, а также научат малыша аккуратности и усидчивости.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При выполнении узоров обращайте внимание ребенка на количество линий в рисунке, на размер линий (длинная, короче, самая короткая), на их расположение на поле (справа, слева, вверху, внизу).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>
                <a:effectLst/>
              </a:rPr>
              <a:t>Не </a:t>
            </a:r>
            <a:r>
              <a:rPr lang="ru-RU" sz="1800" dirty="0">
                <a:effectLst/>
              </a:rPr>
              <a:t>ботинки я шнурую,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А шнурки я дрессирую,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Чтоб из рук не вырывались,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Надо мной не измывались 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А </a:t>
            </a:r>
            <a:r>
              <a:rPr lang="ru-RU" sz="1800" dirty="0">
                <a:effectLst/>
              </a:rPr>
              <a:t>завязывались ловко,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Как велит им дрессировка,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А держали бы башмак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Крепко-накрепко.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Вот так!</a:t>
            </a:r>
          </a:p>
        </p:txBody>
      </p:sp>
      <p:pic>
        <p:nvPicPr>
          <p:cNvPr id="4098" name="Picture 2" descr="F:\шамраеварод собрание2011\P2040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4" y="3026770"/>
            <a:ext cx="4385386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17131"/>
          <a:stretch/>
        </p:blipFill>
        <p:spPr>
          <a:xfrm>
            <a:off x="755576" y="620688"/>
            <a:ext cx="7740352" cy="56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523</TotalTime>
  <Words>344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Кнопка</vt:lpstr>
      <vt:lpstr>Воздушный поток</vt:lpstr>
      <vt:lpstr>МБДОУ «Детский сад «Колобок» с. Засосна»   МАСТЕР-КЛАСС родительского собрания  «Развитие речи детей младшего дошкольного возраста».   Первая младшая группа  Воспитатель Шамраева Л.П.  </vt:lpstr>
      <vt:lpstr>Презентация PowerPoint</vt:lpstr>
      <vt:lpstr>Презентация PowerPoint</vt:lpstr>
      <vt:lpstr>Наши руки не знают скуки</vt:lpstr>
      <vt:lpstr>Презентация PowerPoint</vt:lpstr>
      <vt:lpstr>Игра «Построим заборчик»</vt:lpstr>
      <vt:lpstr>Игры-шнуровки: </vt:lpstr>
      <vt:lpstr>   Игрушка-шнуровка - увлекательная игра для малышей. Продеваем шнурочки в дырочки, и без иголочки изготавливаем яркую игрушку.  Такие упражнения для рук и пальчиков развивают логическое мышление, а также научат малыша аккуратности и усидчивости.   При выполнении узоров обращайте внимание ребенка на количество линий в рисунке, на размер линий (длинная, короче, самая короткая), на их расположение на поле (справа, слева, вверху, внизу).   Не ботинки я шнурую,  А шнурки я дрессирую,  Чтоб из рук не вырывались,  Надо мной не измывались  А завязывались ловко,  Как велит им дрессировка,  А держали бы башмак  Крепко-накрепко.  Вот так!</vt:lpstr>
      <vt:lpstr>Презентация PowerPoint</vt:lpstr>
      <vt:lpstr>Презентация PowerPoint</vt:lpstr>
      <vt:lpstr>Игры на развитие дыхания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собрание. Тема: «Развитие у ребёнка мелкой моторики рук». Вторая младшая группа.</dc:title>
  <dc:creator>User</dc:creator>
  <cp:lastModifiedBy>User</cp:lastModifiedBy>
  <cp:revision>38</cp:revision>
  <dcterms:created xsi:type="dcterms:W3CDTF">2013-02-16T10:42:17Z</dcterms:created>
  <dcterms:modified xsi:type="dcterms:W3CDTF">2013-03-02T15:22:29Z</dcterms:modified>
</cp:coreProperties>
</file>