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56" r:id="rId4"/>
    <p:sldId id="260" r:id="rId5"/>
    <p:sldId id="272" r:id="rId6"/>
    <p:sldId id="273" r:id="rId7"/>
    <p:sldId id="281" r:id="rId8"/>
    <p:sldId id="275" r:id="rId9"/>
    <p:sldId id="263" r:id="rId10"/>
    <p:sldId id="284" r:id="rId11"/>
    <p:sldId id="276" r:id="rId12"/>
    <p:sldId id="279" r:id="rId13"/>
    <p:sldId id="282" r:id="rId14"/>
    <p:sldId id="283" r:id="rId15"/>
    <p:sldId id="28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64" autoAdjust="0"/>
  </p:normalViewPr>
  <p:slideViewPr>
    <p:cSldViewPr>
      <p:cViewPr>
        <p:scale>
          <a:sx n="83" d="100"/>
          <a:sy n="83" d="100"/>
        </p:scale>
        <p:origin x="-9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3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C4FF4-6EE1-4A76-9B8F-B2F594D6C874}" type="datetimeFigureOut">
              <a:rPr lang="ru-RU"/>
              <a:pPr>
                <a:defRPr/>
              </a:pPr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A747-1B53-4B3F-B8D2-D8AB0E128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BD201-5F9C-4593-BEFD-74C971F0B552}" type="datetimeFigureOut">
              <a:rPr lang="ru-RU"/>
              <a:pPr>
                <a:defRPr/>
              </a:pPr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2E6F0-797A-404D-B2F0-96032D2C1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A3035-02C7-4538-A480-C6887B19F5A6}" type="datetimeFigureOut">
              <a:rPr lang="ru-RU"/>
              <a:pPr>
                <a:defRPr/>
              </a:pPr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664C-3B03-4311-A452-8E87A1DF2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2DDE1-E9F2-4B50-AB95-1A36B28481DE}" type="datetimeFigureOut">
              <a:rPr lang="ru-RU"/>
              <a:pPr>
                <a:defRPr/>
              </a:pPr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BA6C-DE82-4922-A007-5CB817EE4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1FA9-72D4-4D0D-AA04-5200C8F96D1C}" type="datetimeFigureOut">
              <a:rPr lang="ru-RU"/>
              <a:pPr>
                <a:defRPr/>
              </a:pPr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FCBB-F7D8-4AD9-B5F9-93687358C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AA105-3B9A-485F-A7BD-B3B1C1BFF994}" type="datetimeFigureOut">
              <a:rPr lang="ru-RU"/>
              <a:pPr>
                <a:defRPr/>
              </a:pPr>
              <a:t>26.02.2020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7202-91A5-4841-8837-12B3422A9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3E727-7E97-4B76-A273-97C117DFD6DE}" type="datetimeFigureOut">
              <a:rPr lang="ru-RU"/>
              <a:pPr>
                <a:defRPr/>
              </a:pPr>
              <a:t>26.02.2020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140D1-42AB-456C-B3EB-2E58162D2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FDA9A-A9AF-4522-BA4E-959710ABA8F2}" type="datetimeFigureOut">
              <a:rPr lang="ru-RU"/>
              <a:pPr>
                <a:defRPr/>
              </a:pPr>
              <a:t>26.02.2020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C3DF-49FF-4AA4-A1AB-8615103FA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31E6-6AC6-4E62-806B-D0CB1E8C6262}" type="datetimeFigureOut">
              <a:rPr lang="ru-RU"/>
              <a:pPr>
                <a:defRPr/>
              </a:pPr>
              <a:t>26.02.2020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E188-B191-46AC-99B7-5113417AE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9BE0-226E-4980-AAF5-F1A9DF7C7AE8}" type="datetimeFigureOut">
              <a:rPr lang="ru-RU"/>
              <a:pPr>
                <a:defRPr/>
              </a:pPr>
              <a:t>26.02.2020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319C-EFFD-43A6-A723-9E31BBA50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FB44-2B3A-4EA5-B708-4FEB9F41BBF1}" type="datetimeFigureOut">
              <a:rPr lang="ru-RU"/>
              <a:pPr>
                <a:defRPr/>
              </a:pPr>
              <a:t>26.02.2020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1498-F984-481A-8E8C-4DDFA9BC9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d3a88_7f4a30dc_orig.png"/>
          <p:cNvPicPr>
            <a:picLocks noChangeAspect="1"/>
          </p:cNvPicPr>
          <p:nvPr userDrawn="1"/>
        </p:nvPicPr>
        <p:blipFill>
          <a:blip r:embed="rId13" cstate="email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285720" y="285728"/>
            <a:ext cx="8572560" cy="635798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85720" y="642939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://img-fotki.yandex.ru/get/9320/16969765.22c/0_8f6e7_6c5fd1e5_M.png"/>
          <p:cNvPicPr>
            <a:picLocks noChangeAspect="1" noChangeArrowheads="1"/>
          </p:cNvPicPr>
          <p:nvPr userDrawn="1"/>
        </p:nvPicPr>
        <p:blipFill>
          <a:blip r:embed="rId14" cstate="email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00760" y="4086224"/>
            <a:ext cx="2857500" cy="277177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38172" cy="6858000"/>
          </a:xfrm>
          <a:prstGeom prst="rect">
            <a:avLst/>
          </a:prstGeom>
        </p:spPr>
      </p:pic>
      <p:grpSp>
        <p:nvGrpSpPr>
          <p:cNvPr id="2" name="Группа 6"/>
          <p:cNvGrpSpPr/>
          <p:nvPr/>
        </p:nvGrpSpPr>
        <p:grpSpPr>
          <a:xfrm>
            <a:off x="285720" y="2357430"/>
            <a:ext cx="8572560" cy="2958538"/>
            <a:chOff x="1115616" y="2146448"/>
            <a:chExt cx="7165477" cy="3357926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2146448"/>
              <a:ext cx="7165477" cy="11527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87089" y="5085184"/>
              <a:ext cx="5084703" cy="4191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9685" y="778207"/>
            <a:ext cx="7094659" cy="1470025"/>
          </a:xfrm>
          <a:prstGeom prst="rect">
            <a:avLst/>
          </a:prstGeom>
        </p:spPr>
        <p:txBody>
          <a:bodyPr/>
          <a:lstStyle/>
          <a:p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учреждение</a:t>
            </a:r>
            <a:b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«Детский сад «Колобок» с. </a:t>
            </a:r>
            <a:r>
              <a:rPr lang="ru-RU" sz="1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Засосна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общеразвивающего вида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Красногвардейского района Белгородской области.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971600" y="1916832"/>
            <a:ext cx="7390830" cy="4740239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Путешествие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страну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Дорожных Знаков»</a:t>
            </a:r>
          </a:p>
          <a:p>
            <a:pPr lvl="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воспитатель М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БДОУ «Детский сад «Колобок» с. </a:t>
            </a:r>
            <a:r>
              <a:rPr lang="ru-RU" sz="1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Засосна</a:t>
            </a:r>
            <a:endParaRPr lang="ru-RU" sz="1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Развенкова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Алёна Владимировна</a:t>
            </a:r>
            <a:endParaRPr 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803" y="-99392"/>
            <a:ext cx="9144000" cy="68618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6912768" cy="868958"/>
          </a:xfrm>
        </p:spPr>
        <p:txBody>
          <a:bodyPr/>
          <a:lstStyle/>
          <a:p>
            <a:r>
              <a:rPr lang="ru-RU" altLang="ru-RU" sz="2000" b="1" dirty="0"/>
              <a:t>Мероприятия по взаимодействию с ГАИ по предупреждению дорожно-транспортного травматизма </a:t>
            </a:r>
            <a:r>
              <a:rPr lang="ru-RU" altLang="ru-RU" sz="2400" dirty="0"/>
              <a:t/>
            </a:r>
            <a:br>
              <a:rPr lang="ru-RU" alt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17638"/>
            <a:ext cx="7416824" cy="4708525"/>
          </a:xfrm>
        </p:spPr>
        <p:txBody>
          <a:bodyPr/>
          <a:lstStyle/>
          <a:p>
            <a:r>
              <a:rPr lang="ru-RU" altLang="ru-RU" sz="1800" dirty="0" smtClean="0"/>
              <a:t>Инструктивно </a:t>
            </a:r>
            <a:r>
              <a:rPr lang="ru-RU" altLang="ru-RU" sz="1800" dirty="0"/>
              <a:t>– методические консультации с педагогическими работниками профилактике детского ДТТ </a:t>
            </a:r>
            <a:br>
              <a:rPr lang="ru-RU" altLang="ru-RU" sz="1800" dirty="0"/>
            </a:br>
            <a:r>
              <a:rPr lang="ru-RU" altLang="ru-RU" sz="1800" dirty="0"/>
              <a:t>Тематические занятия, беседы, развлечения по правилам безопасности дорожного движения с воспитанниками с участием сотрудников ГАИ </a:t>
            </a:r>
            <a:br>
              <a:rPr lang="ru-RU" altLang="ru-RU" sz="1800" dirty="0"/>
            </a:br>
            <a:r>
              <a:rPr lang="ru-RU" altLang="ru-RU" sz="1800" dirty="0"/>
              <a:t>Организация экскурсий, целевых прогулок с воспитанниками с целью изучение ПДД (согласно перспективному плану работы на учебный год) </a:t>
            </a:r>
            <a:br>
              <a:rPr lang="ru-RU" altLang="ru-RU" sz="1800" dirty="0"/>
            </a:br>
            <a:r>
              <a:rPr lang="ru-RU" altLang="ru-RU" sz="1800" dirty="0"/>
              <a:t>Организация встреч детей и родителей с сотрудниками ГАИ </a:t>
            </a:r>
            <a:br>
              <a:rPr lang="ru-RU" altLang="ru-RU" sz="1800" dirty="0"/>
            </a:br>
            <a:r>
              <a:rPr lang="ru-RU" altLang="ru-RU" sz="1800" dirty="0"/>
              <a:t>Выставки детских рисунков по безопасности дорожного движения </a:t>
            </a:r>
            <a:br>
              <a:rPr lang="ru-RU" altLang="ru-RU" sz="1800" dirty="0"/>
            </a:br>
            <a:r>
              <a:rPr lang="ru-RU" altLang="ru-RU" sz="1800" dirty="0"/>
              <a:t>Организация лекториев с родителями по профилактике детского дорожно-транспортного травматизма </a:t>
            </a:r>
            <a:br>
              <a:rPr lang="ru-RU" altLang="ru-RU" sz="1800" dirty="0"/>
            </a:br>
            <a:r>
              <a:rPr lang="ru-RU" altLang="ru-RU" sz="1800" dirty="0" smtClean="0"/>
              <a:t>Оформление </a:t>
            </a:r>
            <a:r>
              <a:rPr lang="ru-RU" altLang="ru-RU" sz="1800" dirty="0"/>
              <a:t>и обновление в группе уголка по изучению правил дорожного движения и правил для пешеходов и пассажиров   Оформление </a:t>
            </a:r>
            <a:r>
              <a:rPr lang="ru-RU" altLang="ru-RU" sz="1800" dirty="0" err="1"/>
              <a:t>фотостенда</a:t>
            </a:r>
            <a:r>
              <a:rPr lang="ru-RU" altLang="ru-RU" sz="1800" dirty="0"/>
              <a:t> «Правила ГАИ – правила мои»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61927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92696"/>
            <a:ext cx="6984776" cy="898676"/>
          </a:xfrm>
        </p:spPr>
        <p:txBody>
          <a:bodyPr/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досуг с привлечением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 ГИБДД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по станциям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800" dirty="0"/>
          </a:p>
        </p:txBody>
      </p:sp>
      <p:pic>
        <p:nvPicPr>
          <p:cNvPr id="5122" name="Picture 2" descr="C:\Users\ADMIN\Desktop\Алена ФОТО\IMG-04e7556b948cdd965709645b43d0d6b8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89" y="1412776"/>
            <a:ext cx="3983342" cy="20130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Алена ФОТО\IMG-4b07f1244bc36173e3e5be47ce3beb3a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333" y="3977376"/>
            <a:ext cx="3785519" cy="20086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esktop\Алена ФОТО\IMG-8d01af03790a81712b9e56e115724380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32" y="3977376"/>
            <a:ext cx="4130804" cy="20086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MIN\Desktop\Алена ФОТО\IMG-94e7cc49c503c2017007c97cc58e8a6b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4139952" cy="20130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61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43408"/>
            <a:ext cx="9144000" cy="67413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ru-RU" sz="2400" dirty="0" smtClean="0"/>
              <a:t>Показ презентаций. </a:t>
            </a:r>
            <a:r>
              <a:rPr lang="ru-RU" sz="2400" dirty="0"/>
              <a:t>Р</a:t>
            </a:r>
            <a:r>
              <a:rPr lang="ru-RU" sz="2400" dirty="0" smtClean="0"/>
              <a:t>азвлечения.</a:t>
            </a:r>
            <a:endParaRPr lang="ru-RU" sz="2400" dirty="0"/>
          </a:p>
        </p:txBody>
      </p:sp>
      <p:pic>
        <p:nvPicPr>
          <p:cNvPr id="6146" name="Picture 2" descr="C:\Users\ADMIN\Desktop\Алена ФОТО\IMG-91f769b0f739af8045f22773282f2f3d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12776"/>
            <a:ext cx="5276254" cy="30767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Алена ФОТО\IMG-94e7cc49c503c2017007c97cc58e8a6b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41736"/>
            <a:ext cx="4176464" cy="26987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08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87424"/>
            <a:ext cx="9144000" cy="6741368"/>
          </a:xfrm>
          <a:prstGeom prst="rect">
            <a:avLst/>
          </a:prstGeom>
        </p:spPr>
      </p:pic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509842" cy="3087712"/>
          </a:xfrm>
          <a:noFill/>
          <a:ln/>
        </p:spPr>
        <p:txBody>
          <a:bodyPr/>
          <a:lstStyle/>
          <a:p>
            <a:r>
              <a:rPr lang="ru-RU" altLang="ru-RU" sz="1400" b="1" dirty="0"/>
              <a:t>Дидактическая и познавательная литература по ПДД: </a:t>
            </a:r>
            <a:br>
              <a:rPr lang="ru-RU" altLang="ru-RU" sz="1400" b="1" dirty="0"/>
            </a:b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Сделаем дорожное движение безопасным </a:t>
            </a:r>
            <a:br>
              <a:rPr lang="ru-RU" alt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Знакомим дошкольников с основами безопасной жизнедеятельности </a:t>
            </a:r>
            <a:br>
              <a:rPr lang="ru-RU" alt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Ознакомление дошкольников с правилами дорожного движения. Мозырь - 2008 </a:t>
            </a:r>
            <a:br>
              <a:rPr lang="ru-RU" alt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Азбука безопасности. Как неразлучные друзья дорогу переходили </a:t>
            </a:r>
            <a:br>
              <a:rPr lang="ru-RU" alt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Знакомься – это улица </a:t>
            </a:r>
            <a:br>
              <a:rPr lang="ru-RU" alt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Как уберечь себя от беды </a:t>
            </a:r>
            <a:br>
              <a:rPr lang="ru-RU" alt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Дорожная азбука </a:t>
            </a:r>
            <a:br>
              <a:rPr lang="ru-RU" alt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Светофор </a:t>
            </a:r>
            <a:br>
              <a:rPr lang="ru-RU" alt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Загадки Стёпы </a:t>
            </a:r>
            <a:r>
              <a:rPr lang="ru-RU" altLang="ru-RU" sz="1600" dirty="0" err="1">
                <a:latin typeface="Times New Roman" pitchFamily="18" charset="0"/>
                <a:cs typeface="Times New Roman" pitchFamily="18" charset="0"/>
              </a:rPr>
              <a:t>Светофорова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Три сигнала светофора </a:t>
            </a:r>
            <a:br>
              <a:rPr lang="ru-RU" alt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Юные инспектора движения </a:t>
            </a:r>
            <a:br>
              <a:rPr lang="ru-RU" alt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Красный, жёлтый, зелёный </a:t>
            </a:r>
            <a:br>
              <a:rPr lang="ru-RU" alt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Азбука дорог </a:t>
            </a:r>
            <a:br>
              <a:rPr lang="ru-RU" alt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Рассказы феи Осторожности для больших </a:t>
            </a:r>
            <a:r>
              <a:rPr lang="ru-RU" altLang="ru-RU" sz="1400" dirty="0"/>
              <a:t>и маленьких </a:t>
            </a:r>
            <a:br>
              <a:rPr lang="ru-RU" altLang="ru-RU" sz="1400" dirty="0"/>
            </a:b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Знакомим дошкольников с ОБЖ. Мозырь – 2007 </a:t>
            </a:r>
            <a:br>
              <a:rPr lang="ru-RU" alt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 err="1">
                <a:latin typeface="Times New Roman" pitchFamily="18" charset="0"/>
                <a:cs typeface="Times New Roman" pitchFamily="18" charset="0"/>
              </a:rPr>
              <a:t>Н.Никитина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«Правила маленького пешехода» </a:t>
            </a:r>
            <a:br>
              <a:rPr lang="ru-RU" alt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 err="1">
                <a:latin typeface="Times New Roman" pitchFamily="18" charset="0"/>
                <a:cs typeface="Times New Roman" pitchFamily="18" charset="0"/>
              </a:rPr>
              <a:t>К.Северинец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«Моя первая книжка о технике» Мн. 2007 </a:t>
            </a:r>
            <a:br>
              <a:rPr lang="ru-RU" alt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 err="1">
                <a:latin typeface="Times New Roman" pitchFamily="18" charset="0"/>
                <a:cs typeface="Times New Roman" pitchFamily="18" charset="0"/>
              </a:rPr>
              <a:t>И.Лебедева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«Мы едем, едем, едем…» </a:t>
            </a:r>
          </a:p>
        </p:txBody>
      </p:sp>
      <p:pic>
        <p:nvPicPr>
          <p:cNvPr id="4" name="Picture 2" descr="http://grktmn.ru/media/k2/items/cache/73608782f50eb6af17bb69bdcd662692_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3573016"/>
            <a:ext cx="1546457" cy="226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614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87424"/>
            <a:ext cx="9144000" cy="6741368"/>
          </a:xfrm>
          <a:prstGeom prst="rect">
            <a:avLst/>
          </a:prstGeom>
        </p:spPr>
      </p:pic>
      <p:pic>
        <p:nvPicPr>
          <p:cNvPr id="5" name="Picture 4" descr="omega3061060bi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2793369" cy="304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620688"/>
            <a:ext cx="2378149" cy="329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1b95e80b4568394eb5ce50bfbefe97f0samovar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2310" y="2079700"/>
            <a:ext cx="2500189" cy="375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72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692276"/>
            <a:ext cx="7056784" cy="4433887"/>
          </a:xfrm>
        </p:spPr>
        <p:txBody>
          <a:bodyPr/>
          <a:lstStyle/>
          <a:p>
            <a:r>
              <a:rPr lang="ru-RU" alt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«Самое дорогое у человека – жизнь,»- писал </a:t>
            </a:r>
            <a:r>
              <a:rPr lang="ru-RU" altLang="ru-RU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Н.А.Островский</a:t>
            </a:r>
            <a:r>
              <a:rPr lang="ru-RU" alt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А жизнь ребёнка вдвойне дорога, потому что он ещё делает свои первые шаги в сложном мире, постигает день за днём все изгибы и превратности нашего бытия. На каждом шагу подстерегает опасность. И от того, донесём ли мы, взрослые, до сознания современного ребёнка необходимые знания, будет зависеть его здоровье и жизнь.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85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48"/>
            <a:ext cx="9144000" cy="685565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836712"/>
            <a:ext cx="3008313" cy="598388"/>
          </a:xfrm>
        </p:spPr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Актуальность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106487" y="1470627"/>
            <a:ext cx="7065913" cy="217439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Интенсивность движения транспорта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величение количества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дорожно­-транспортных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происшествий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детей дошкольного возраста часто наблюдается недостаточная готовность к самосохранению, слабо развито умение анализировать обстановку, прогнозировать последствия своих действий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DMIN\Desktop\Алена ФОТО\IMG-91f769b0f739af8045f22773282f2f3d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88432"/>
            <a:ext cx="4569584" cy="222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370" y="0"/>
            <a:ext cx="916737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548680"/>
            <a:ext cx="74888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Цель: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Создание в ДОУ условий оптимально обеспечивающих процесс обучения дошкольников правилам дорожного движения, ф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ормирование у детей умений пользоваться знаниями и следить за своим поведением в окружающей дорожно-транспортной среде.</a:t>
            </a:r>
            <a:b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204864"/>
            <a:ext cx="5732832" cy="3863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b="1" dirty="0">
                <a:solidFill>
                  <a:srgbClr val="2D2A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just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Обучать детей безопасному поведению в дорожной среде.</a:t>
            </a:r>
          </a:p>
          <a:p>
            <a:pPr marL="228600" lvl="0" indent="-228600" algn="just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Познакомить детей со значением дорожных знаков.</a:t>
            </a:r>
          </a:p>
          <a:p>
            <a:pPr marL="228600" lvl="0" indent="-228600" algn="just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Формировать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у детей навыки и умения наблюдения за дорожной обстановкой и предвидеть опасные ситуации, умения обходить их.</a:t>
            </a:r>
          </a:p>
          <a:p>
            <a:pPr marL="228600" lvl="0" indent="-228600" algn="just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Воспитывать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культуру поведения в дорожно-транспортном процессе.</a:t>
            </a:r>
          </a:p>
          <a:p>
            <a:pPr marL="228600" lvl="0" indent="-228600" algn="just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Активизировать работу по пропаганде правил дорожного движения и безопасного образа жизни среди родителей.</a:t>
            </a:r>
          </a:p>
        </p:txBody>
      </p:sp>
      <p:pic>
        <p:nvPicPr>
          <p:cNvPr id="3076" name="Picture 4" descr="https://smolmotor.ru/upload/iblock/608/60889392e1c1e44b91ee182370e1e6ff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1261" y="3645024"/>
            <a:ext cx="1623075" cy="25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6010" y="851244"/>
            <a:ext cx="2123547" cy="635670"/>
          </a:xfrm>
        </p:spPr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899592" y="1575106"/>
            <a:ext cx="3456384" cy="519470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ндивидуальный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дифференцированный подход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заимодействие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– дорожная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заимосвязь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причин опасного поведения и его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последствия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оступность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истематичность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остепенность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ифференцированный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к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семьям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www.lentochka.ua/blog/wp-content/uploads/2015/03/school2317.gif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63"/>
          <a:stretch/>
        </p:blipFill>
        <p:spPr bwMode="auto">
          <a:xfrm>
            <a:off x="4355976" y="2206872"/>
            <a:ext cx="4085216" cy="244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42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7" y="2969"/>
            <a:ext cx="9140043" cy="6855031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187624" y="836712"/>
            <a:ext cx="6336704" cy="483810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2D2A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работы с педагогами 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1049531" y="1412776"/>
            <a:ext cx="3328027" cy="4536505"/>
          </a:xfrm>
        </p:spPr>
        <p:txBody>
          <a:bodyPr/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Инструктаж по предупреждению детского дорожно-транспортного травматизма; </a:t>
            </a:r>
            <a:endParaRPr lang="ru-RU" sz="1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тематические семинары, консультации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конференции; </a:t>
            </a:r>
            <a:endParaRPr lang="ru-RU" sz="1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обучение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проблемных тематических курсах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изучение методического инструментария; </a:t>
            </a:r>
            <a:endParaRPr lang="ru-RU" sz="1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деловых игр, конкурсов, выставок, мастер-классов; </a:t>
            </a:r>
            <a:endParaRPr lang="ru-RU" sz="1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открытых занятий; </a:t>
            </a:r>
            <a:endParaRPr lang="ru-RU" sz="1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тематический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контроль.</a:t>
            </a:r>
            <a:endParaRPr lang="ru-RU" sz="18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25" t="4163" r="4014"/>
          <a:stretch/>
        </p:blipFill>
        <p:spPr bwMode="auto">
          <a:xfrm>
            <a:off x="4242917" y="2013217"/>
            <a:ext cx="3880564" cy="3143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79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1609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7571184" cy="724942"/>
          </a:xfrm>
        </p:spPr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endParaRPr lang="ru-RU" sz="2800" dirty="0"/>
          </a:p>
        </p:txBody>
      </p:sp>
      <p:pic>
        <p:nvPicPr>
          <p:cNvPr id="8" name="Picture 7" descr="IMG_008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3680" y="3946214"/>
            <a:ext cx="3212336" cy="203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imag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237333"/>
            <a:ext cx="2664064" cy="267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Алена ФОТО\фотоотчет\20190926_1544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37333"/>
            <a:ext cx="3563888" cy="267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Алена ФОТО\фотоотчет\20190926_1545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71109"/>
            <a:ext cx="2664064" cy="207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87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268760"/>
            <a:ext cx="7139136" cy="148878"/>
          </a:xfrm>
        </p:spPr>
        <p:txBody>
          <a:bodyPr/>
          <a:lstStyle/>
          <a:p>
            <a:pPr algn="l"/>
            <a:r>
              <a:rPr lang="ru-RU" altLang="ru-RU" sz="1800" b="1" dirty="0"/>
              <a:t>Дидактические игры, наборы и пособия в группе</a:t>
            </a:r>
            <a:br>
              <a:rPr lang="ru-RU" altLang="ru-RU" sz="1800" b="1" dirty="0"/>
            </a:br>
            <a:r>
              <a:rPr lang="ru-RU" altLang="ru-RU" sz="1400" dirty="0"/>
              <a:t>«Шофёры» </a:t>
            </a:r>
            <a:br>
              <a:rPr lang="ru-RU" altLang="ru-RU" sz="1400" dirty="0"/>
            </a:br>
            <a:r>
              <a:rPr lang="ru-RU" altLang="ru-RU" sz="1400" dirty="0"/>
              <a:t>«Про умных зверюшек» </a:t>
            </a:r>
            <a:br>
              <a:rPr lang="ru-RU" altLang="ru-RU" sz="1400" dirty="0"/>
            </a:br>
            <a:r>
              <a:rPr lang="ru-RU" altLang="ru-RU" sz="1400" dirty="0"/>
              <a:t>«Выложи картинку» </a:t>
            </a:r>
            <a:br>
              <a:rPr lang="ru-RU" altLang="ru-RU" sz="1400" dirty="0"/>
            </a:br>
            <a:r>
              <a:rPr lang="ru-RU" altLang="ru-RU" sz="1400" dirty="0"/>
              <a:t>«Опиши картинку» </a:t>
            </a:r>
            <a:br>
              <a:rPr lang="ru-RU" altLang="ru-RU" sz="1400" dirty="0"/>
            </a:br>
            <a:r>
              <a:rPr lang="ru-RU" altLang="ru-RU" sz="1400" dirty="0"/>
              <a:t>«Что неверно?» </a:t>
            </a:r>
            <a:br>
              <a:rPr lang="ru-RU" altLang="ru-RU" sz="1400" dirty="0"/>
            </a:br>
            <a:r>
              <a:rPr lang="ru-RU" altLang="ru-RU" sz="1400" dirty="0"/>
              <a:t>«Оцени ситуацию» </a:t>
            </a:r>
            <a:br>
              <a:rPr lang="ru-RU" altLang="ru-RU" sz="1400" dirty="0"/>
            </a:br>
            <a:r>
              <a:rPr lang="ru-RU" altLang="ru-RU" sz="1400" dirty="0"/>
              <a:t>Игровой дидактический материал «Как избежать неприятностей </a:t>
            </a:r>
            <a:br>
              <a:rPr lang="ru-RU" altLang="ru-RU" sz="1400" dirty="0"/>
            </a:br>
            <a:r>
              <a:rPr lang="ru-RU" altLang="ru-RU" sz="1400" dirty="0"/>
              <a:t>Комплект сюжетных картинок «Правила и безопасность дорожного движения для дошкольников» </a:t>
            </a:r>
            <a:br>
              <a:rPr lang="ru-RU" altLang="ru-RU" sz="1400" dirty="0"/>
            </a:br>
            <a:r>
              <a:rPr lang="ru-RU" altLang="ru-RU" sz="1400" dirty="0"/>
              <a:t>Лото по ПДД </a:t>
            </a:r>
            <a:br>
              <a:rPr lang="ru-RU" altLang="ru-RU" sz="1400" dirty="0"/>
            </a:br>
            <a:r>
              <a:rPr lang="ru-RU" altLang="ru-RU" sz="1400" dirty="0"/>
              <a:t>Дидактическая игра «По земле и по воде» </a:t>
            </a:r>
            <a:br>
              <a:rPr lang="ru-RU" altLang="ru-RU" sz="1400" dirty="0"/>
            </a:br>
            <a:r>
              <a:rPr lang="ru-RU" altLang="ru-RU" sz="1400" dirty="0"/>
              <a:t>Развивающая игра «Дорожные знаки» </a:t>
            </a:r>
            <a:br>
              <a:rPr lang="ru-RU" altLang="ru-RU" sz="1400" dirty="0"/>
            </a:br>
            <a:r>
              <a:rPr lang="ru-RU" altLang="ru-RU" sz="1400" dirty="0"/>
              <a:t>Мои первые </a:t>
            </a:r>
            <a:r>
              <a:rPr lang="ru-RU" altLang="ru-RU" sz="1400" dirty="0" err="1"/>
              <a:t>пазлы</a:t>
            </a:r>
            <a:r>
              <a:rPr lang="ru-RU" altLang="ru-RU" sz="1400" dirty="0"/>
              <a:t> «Транспорт» </a:t>
            </a:r>
            <a:br>
              <a:rPr lang="ru-RU" altLang="ru-RU" sz="1400" dirty="0"/>
            </a:br>
            <a:r>
              <a:rPr lang="ru-RU" altLang="ru-RU" sz="1400" dirty="0"/>
              <a:t>Набор картинок «Мир человека. Транспорт» </a:t>
            </a:r>
            <a:br>
              <a:rPr lang="ru-RU" altLang="ru-RU" sz="1400" dirty="0"/>
            </a:br>
            <a:r>
              <a:rPr lang="ru-RU" altLang="ru-RU" sz="1400" dirty="0"/>
              <a:t>Разрезные картинки «Собери автомобиль» </a:t>
            </a:r>
            <a:br>
              <a:rPr lang="ru-RU" altLang="ru-RU" sz="1400" dirty="0"/>
            </a:br>
            <a:r>
              <a:rPr lang="ru-RU" altLang="ru-RU" sz="1400" dirty="0" err="1"/>
              <a:t>Стороительство</a:t>
            </a:r>
            <a:r>
              <a:rPr lang="ru-RU" altLang="ru-RU" sz="1400" dirty="0"/>
              <a:t> авто – паркинга «Крутая парковка» </a:t>
            </a:r>
            <a:br>
              <a:rPr lang="ru-RU" altLang="ru-RU" sz="1400" dirty="0"/>
            </a:br>
            <a:r>
              <a:rPr lang="ru-RU" altLang="ru-RU" sz="1400" dirty="0"/>
              <a:t>Развивающая игра «Учим дорожные знаки» </a:t>
            </a:r>
            <a:br>
              <a:rPr lang="ru-RU" altLang="ru-RU" sz="1400" dirty="0"/>
            </a:br>
            <a:r>
              <a:rPr lang="ru-RU" altLang="ru-RU" sz="1400" dirty="0"/>
              <a:t>Обучающие </a:t>
            </a:r>
            <a:r>
              <a:rPr lang="ru-RU" altLang="ru-RU" sz="1400" dirty="0" err="1"/>
              <a:t>пазлы</a:t>
            </a:r>
            <a:r>
              <a:rPr lang="ru-RU" altLang="ru-RU" sz="1400" dirty="0"/>
              <a:t> «Транспорт» </a:t>
            </a:r>
            <a:br>
              <a:rPr lang="ru-RU" altLang="ru-RU" sz="1400" dirty="0"/>
            </a:br>
            <a:r>
              <a:rPr lang="ru-RU" altLang="ru-RU" sz="1400" dirty="0"/>
              <a:t> </a:t>
            </a:r>
            <a:endParaRPr lang="ru-RU" sz="1400" dirty="0"/>
          </a:p>
        </p:txBody>
      </p:sp>
      <p:pic>
        <p:nvPicPr>
          <p:cNvPr id="6" name="Picture 2" descr="http://gov.cap.ru/UserFiles/news/201604/22/Original/pesh_per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4221088"/>
            <a:ext cx="1311031" cy="130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11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8321"/>
            <a:ext cx="9144000" cy="68133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Художественно-продуктивная деятельность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556792"/>
            <a:ext cx="3310378" cy="2234016"/>
          </a:xfrm>
          <a:prstGeom prst="rect">
            <a:avLst/>
          </a:prstGeom>
        </p:spPr>
      </p:pic>
      <p:pic>
        <p:nvPicPr>
          <p:cNvPr id="3074" name="Picture 2" descr="C:\Users\ADMIN\Desktop\Алена ФОТО\фотоотчет\20200117_2244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86080"/>
            <a:ext cx="353431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52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803" y="-99392"/>
            <a:ext cx="9144000" cy="68618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60128"/>
            <a:ext cx="7581528" cy="491340"/>
          </a:xfrm>
        </p:spPr>
        <p:txBody>
          <a:bodyPr/>
          <a:lstStyle/>
          <a:p>
            <a:pPr algn="l"/>
            <a:r>
              <a:rPr lang="ru-RU" altLang="ru-RU" sz="1600" b="1" dirty="0"/>
              <a:t>Одна из задач в работе педагогов в дошкольном учреждении - </a:t>
            </a:r>
            <a:br>
              <a:rPr lang="ru-RU" altLang="ru-RU" sz="1600" b="1" dirty="0"/>
            </a:br>
            <a:r>
              <a:rPr lang="ru-RU" altLang="ru-RU" sz="1600" b="1" dirty="0"/>
              <a:t>познакомить детей со значением дорожных знаков, научить понимать их схематическое изображение для правильной ориентации на улицах и дорогах. </a:t>
            </a:r>
            <a:r>
              <a:rPr lang="ru-RU" sz="1600" b="1" dirty="0"/>
              <a:t>      </a:t>
            </a:r>
          </a:p>
        </p:txBody>
      </p:sp>
      <p:pic>
        <p:nvPicPr>
          <p:cNvPr id="8" name="Picture 2" descr="http://grktmn.ru/media/k2/items/cache/73608782f50eb6af17bb69bdcd662692_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986" y="3717032"/>
            <a:ext cx="1546457" cy="226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6985" y="1700808"/>
            <a:ext cx="2748894" cy="1467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ADMIN\Desktop\Алена ФОТО\фотоотчет\20200117_2241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3528392" cy="2945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Алена ФОТО\фотоотчет\20200117_0952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56657"/>
            <a:ext cx="3511265" cy="26334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21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6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327</Words>
  <Application>Microsoft Office PowerPoint</Application>
  <PresentationFormat>Экран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Муниципальное бюджетное дошкольное образовательное учреждение  «Детский сад «Колобок» с. Засосна общеразвивающего вида»  Красногвардейского района Белгородской области.</vt:lpstr>
      <vt:lpstr>                         Актуальность</vt:lpstr>
      <vt:lpstr>Презентация PowerPoint</vt:lpstr>
      <vt:lpstr>Принципы:</vt:lpstr>
      <vt:lpstr>Организация работы с педагогами </vt:lpstr>
      <vt:lpstr>Дидактические игры </vt:lpstr>
      <vt:lpstr>Дидактические игры, наборы и пособия в группе «Шофёры»  «Про умных зверюшек»  «Выложи картинку»  «Опиши картинку»  «Что неверно?»  «Оцени ситуацию»  Игровой дидактический материал «Как избежать неприятностей  Комплект сюжетных картинок «Правила и безопасность дорожного движения для дошкольников»  Лото по ПДД  Дидактическая игра «По земле и по воде»  Развивающая игра «Дорожные знаки»  Мои первые пазлы «Транспорт»  Набор картинок «Мир человека. Транспорт»  Разрезные картинки «Собери автомобиль»  Стороительство авто – паркинга «Крутая парковка»  Развивающая игра «Учим дорожные знаки»  Обучающие пазлы «Транспорт»   </vt:lpstr>
      <vt:lpstr>Художественно-продуктивная деятельность</vt:lpstr>
      <vt:lpstr>Одна из задач в работе педагогов в дошкольном учреждении -  познакомить детей со значением дорожных знаков, научить понимать их схематическое изображение для правильной ориентации на улицах и дорогах.       </vt:lpstr>
      <vt:lpstr>Мероприятия по взаимодействию с ГАИ по предупреждению дорожно-транспортного травматизма  </vt:lpstr>
      <vt:lpstr>Игровой досуг с привлечением сотрудников ГИБДД «Путешествие по станциям»</vt:lpstr>
      <vt:lpstr>Показ презентаций. Развлечения.</vt:lpstr>
      <vt:lpstr>Дидактическая и познавательная литература по ПДД:  Сделаем дорожное движение безопасным  Знакомим дошкольников с основами безопасной жизнедеятельности  Ознакомление дошкольников с правилами дорожного движения. Мозырь - 2008  Азбука безопасности. Как неразлучные друзья дорогу переходили  Знакомься – это улица  Как уберечь себя от беды  Дорожная азбука  Светофор  Загадки Стёпы Светофорова  Три сигнала светофора  Юные инспектора движения  Красный, жёлтый, зелёный  Азбука дорог  Рассказы феи Осторожности для больших и маленьких  Знакомим дошкольников с ОБЖ. Мозырь – 2007  Н.Никитина «Правила маленького пешехода»  К.Северинец «Моя первая книжка о технике» Мн. 2007  И.Лебедева «Мы едем, едем, едем…»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156</cp:revision>
  <dcterms:created xsi:type="dcterms:W3CDTF">2014-06-24T15:51:35Z</dcterms:created>
  <dcterms:modified xsi:type="dcterms:W3CDTF">2020-02-26T09:25:29Z</dcterms:modified>
</cp:coreProperties>
</file>