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6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E61E"/>
    <a:srgbClr val="F50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«Чудеса нетрадиционной техники рисования»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pic>
        <p:nvPicPr>
          <p:cNvPr id="2052" name="Picture 4" descr="https://firsova-ivant-dou8.edumsko.ru/uploads/6000/23364/persona/articles/.thumbs/479913_original.jpg?1473088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3576538" cy="23780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Свечу предварительно заострить при помощи ножа.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ÐÐ°ÑÑÐµÑ-ÐºÐ»Ð°ÑÑ Ð¿Ð¾ ÑÐ¸ÑÐ¾Ð²Ð°Ð½Ð¸Ñ. Ð¡Ð½ÐµÐ³Ð¾Ð²Ð¸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6672"/>
            <a:ext cx="398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Обвести рисунок по контуру свечой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05273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При помощи кисти смачиваем альбомный лист и наносим краски по сырому. (Вместо кисти можно использовать кусочек поролона)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urokitvorchectva.ru/wp-content/uploads/2013/09/IMG_6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428900" cy="45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511346/4bf06e78-10ea-4dfc-8155-caede9ab403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86" y="-744"/>
            <a:ext cx="5084045" cy="37897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0.liveinternet.ru/images/attach/c/8/100/195/100195142_IMG_73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18" y="742392"/>
            <a:ext cx="4153638" cy="5278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20676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Нетрадиционное рисование — основа многих арт-терапевтических техник, позволяет преодолеть чувство страха, вселяет уверенность в себе, дарит свободу самовыражения.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Пробуйте, творите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творческих успехов вашему чаду!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ADMIN\Desktop\Алена ФОТО\P1090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425941" cy="25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Алена ФОТО\P109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996953"/>
            <a:ext cx="3425941" cy="25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изобразительные техники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2708920"/>
            <a:ext cx="8003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эффективное средство изображения, включающее новые художественно-выразительные приемы создания художественного образа, композиции и колорита, позволяющее обеспечить наибольшую выразительность образа в творческой работе, чтобы у детей не создавалось шаблона.</a:t>
            </a:r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снятию детских страхов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уверенность в своих силах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пространственное мышление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 детях свободно выражать свой замысел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Побуждает детей к творческим поискам и решениям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умение детей действовать с разнообразным материалом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чувство композиции, ритма, колорита, чувство фактурности и объёмности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мелкую моторику рук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творческие способности, воображение и полёт фантазии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 время деятельности дети получают эстетическое удовольствие.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4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нетрадиционных способов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(предметная, пейзажная);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тычками жесткой кистью 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зубной щеткой;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мыльными пузырями;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вилкой;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Оттиск печатками из овощей и фруктов;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Отпечатки листьями;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многое другое.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 в детском саду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по рисованию свечой «Цветок»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Развенкова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Владимировна, воспитатель, МБДОУ «Детский сад «Колобок»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Засосна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F50F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4656" y="1268760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класс можно использовать для детей  старшего дошкольного возраста, школьного возраста, педагогов и родителей.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учить детей рисовать свечой, передавая фактуру и свойства предметов, развивать творческие способности, формировать эстетический вкус.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Рисование является одним из самых интересных и увлекательных занятий для детей дошкольного возраста. В процессе рисования совершенствуются наблюдательность, эстетическое восприятие, художественный вкус, творческие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3821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83671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работы необходимо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альбомный лист, карандаш, кисточка, акварельные краски, свеча, стаканчик с водой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Ð°ÑÑÐµÑ-ÐºÐ»Ð°ÑÑ Ð¿Ð¾ ÑÐ¸ÑÐ¾Ð²Ð°Ð½Ð¸Ñ. Ð¡Ð½ÐµÐ³Ð¾Ð²Ð¸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8" y="1760042"/>
            <a:ext cx="571500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13338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рисовать свечкой?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абсолютно несложная.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работы понадобятся: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    Свеча или восковые карандаши.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    Акварель или тушь.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    Чистый лист бумаги.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    Широкая кисть или губка.</a:t>
            </a:r>
          </a:p>
        </p:txBody>
      </p:sp>
    </p:spTree>
    <p:extLst>
      <p:ext uri="{BB962C8B-B14F-4D97-AF65-F5344CB8AC3E}">
        <p14:creationId xmlns:p14="http://schemas.microsoft.com/office/powerpoint/2010/main" val="34426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 выполнения  работы: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На альбомном листе карандашом легкими движениями нарисовать понравившийся сюжет (карандаш можно не использовать, рисовать сразу свечой).</a:t>
            </a:r>
          </a:p>
        </p:txBody>
      </p:sp>
      <p:pic>
        <p:nvPicPr>
          <p:cNvPr id="2050" name="Picture 2" descr="ÐÐ»Ñ Ð°Ð¿Ð¿Ð»Ð¸ÐºÐ°ÑÐ¸Ð¹ Ð½Ð° Ð±ÑÐ¼Ð°Ð³Ðµ Ð½ÑÐ¶Ð½Ñ ÑÐ°Ð±Ð»Ð¾Ð½Ñ ÑÐ²ÐµÑÐ¾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9260"/>
            <a:ext cx="5616624" cy="4220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325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«Чудеса нетрадиционной техники рисования»</vt:lpstr>
      <vt:lpstr>Нетрадиционные изобразительные техники </vt:lpstr>
      <vt:lpstr>Проведение творческой художественной деятельности с использованием нетрадиционных техник:</vt:lpstr>
      <vt:lpstr>Виды нетрадиционных способов</vt:lpstr>
      <vt:lpstr>                  Нетрадиционные техники рисования в детском саду Мастер – класс по рисованию свечой «Цветок» Автор: Развенкова Алена Владимировна, воспитатель, МБДОУ «Детский сад «Колобок» с. Засосна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ADMIN</cp:lastModifiedBy>
  <cp:revision>52</cp:revision>
  <dcterms:created xsi:type="dcterms:W3CDTF">2015-02-12T11:22:36Z</dcterms:created>
  <dcterms:modified xsi:type="dcterms:W3CDTF">2020-02-26T10:16:51Z</dcterms:modified>
</cp:coreProperties>
</file>