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8" r:id="rId11"/>
    <p:sldId id="261" r:id="rId12"/>
    <p:sldId id="263" r:id="rId13"/>
    <p:sldId id="265" r:id="rId14"/>
    <p:sldId id="266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9E5F-1CA9-47E0-AFB1-452D44A49341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67B1-607A-4931-A178-22295B9A7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309F-D765-4107-AFB8-F26EF50838A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515F-F8A2-427F-BBE3-7EAA1B68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1B9-6A26-4F61-940A-459D677B8D7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0120-C59A-4729-83EC-A964F29E3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0D66-F5BD-4A8C-91AB-D11253A19EC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31FF-D373-4262-81E7-6EF70D22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6458-30E5-491C-86A1-BA3FDF1E775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5A09-0D70-4165-926A-FCCE0AD7A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C9E9-2C83-44C5-A8F2-3437BE440DD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90F4-AE21-4A3E-A93C-A592697F3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32AD-BA02-488B-A585-47F7C6CB7A70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F351-0950-41B3-84EA-7563F84EE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38D9-B2A6-4452-8564-9CEE825ED73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631E-B68E-496B-A734-D6DC320C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711D-CAE1-458B-84A4-F52E13F9E8F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A04C-0170-454F-BCE9-EEB78AA9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201E-C007-4794-8860-8E3FE05ED853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F91D-1817-4CF2-9245-02E3FCD0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C67E-A81A-41EB-A06C-1AE559A7791F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AE90-35AD-485D-BF57-2E395232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371C2-1CBC-4132-926A-33EC33559167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87E55-8850-4A11-97C4-29A755762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H="1">
            <a:off x="4857752" y="6072206"/>
            <a:ext cx="4286248" cy="571504"/>
          </a:xfrm>
        </p:spPr>
        <p:txBody>
          <a:bodyPr/>
          <a:lstStyle/>
          <a:p>
            <a:pPr algn="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5004048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Мацаева Виктория Александровна,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«Колобок» с. Засосна»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0"/>
            <a:ext cx="7429552" cy="1643050"/>
          </a:xfrm>
          <a:prstGeom prst="horizontalScroll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Проект по ПДД</a:t>
            </a:r>
          </a:p>
          <a:p>
            <a:pPr algn="ctr"/>
            <a:r>
              <a:rPr lang="ru-RU" sz="3600" dirty="0" smtClean="0"/>
              <a:t> «Дорога без опасности».</a:t>
            </a:r>
          </a:p>
          <a:p>
            <a:pPr algn="ctr"/>
            <a:endParaRPr lang="ru-RU" sz="3600" dirty="0"/>
          </a:p>
        </p:txBody>
      </p:sp>
      <p:pic>
        <p:nvPicPr>
          <p:cNvPr id="6" name="Picture 2" descr="E:\проект пдд в нашем саду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556792"/>
            <a:ext cx="392392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2571744"/>
            <a:ext cx="71438" cy="285752"/>
          </a:xfrm>
        </p:spPr>
        <p:txBody>
          <a:bodyPr/>
          <a:lstStyle/>
          <a:p>
            <a:r>
              <a:rPr lang="ru-RU" dirty="0" err="1" smtClean="0"/>
              <a:t>бе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9652" y="6715148"/>
            <a:ext cx="214314" cy="1428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214942" y="714356"/>
            <a:ext cx="3786214" cy="2571768"/>
          </a:xfrm>
          <a:prstGeom prst="cloudCallout">
            <a:avLst>
              <a:gd name="adj1" fmla="val -57078"/>
              <a:gd name="adj2" fmla="val 689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 дороге целый день </a:t>
            </a:r>
            <a:br>
              <a:rPr lang="ru-RU" b="1" i="1" dirty="0" smtClean="0"/>
            </a:br>
            <a:r>
              <a:rPr lang="ru-RU" b="1" i="1" dirty="0" smtClean="0"/>
              <a:t>Сильное движение, </a:t>
            </a:r>
            <a:br>
              <a:rPr lang="ru-RU" b="1" i="1" dirty="0" smtClean="0"/>
            </a:br>
            <a:r>
              <a:rPr lang="ru-RU" b="1" i="1" dirty="0" smtClean="0"/>
              <a:t>Не остановить поток </a:t>
            </a:r>
            <a:br>
              <a:rPr lang="ru-RU" b="1" i="1" dirty="0" smtClean="0"/>
            </a:br>
            <a:r>
              <a:rPr lang="ru-RU" b="1" i="1" dirty="0" smtClean="0"/>
              <a:t>Даже на мгновение. 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286380" y="4429132"/>
            <a:ext cx="3857620" cy="2214578"/>
          </a:xfrm>
          <a:prstGeom prst="cloudCallout">
            <a:avLst>
              <a:gd name="adj1" fmla="val -68572"/>
              <a:gd name="adj2" fmla="val -443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Чтобы не случилось </a:t>
            </a:r>
            <a:br>
              <a:rPr lang="ru-RU" b="1" i="1" dirty="0" smtClean="0"/>
            </a:br>
            <a:r>
              <a:rPr lang="ru-RU" b="1" i="1" dirty="0" smtClean="0"/>
              <a:t>Опасных столкновений, </a:t>
            </a:r>
            <a:br>
              <a:rPr lang="ru-RU" b="1" i="1" dirty="0" smtClean="0"/>
            </a:br>
            <a:r>
              <a:rPr lang="ru-RU" b="1" i="1" dirty="0" smtClean="0"/>
              <a:t>Существуют Правила </a:t>
            </a:r>
            <a:br>
              <a:rPr lang="ru-RU" b="1" i="1" dirty="0" smtClean="0"/>
            </a:br>
            <a:r>
              <a:rPr lang="ru-RU" b="1" i="1" dirty="0" smtClean="0"/>
              <a:t>Дорожного движения. </a:t>
            </a:r>
            <a:endParaRPr lang="ru-RU" b="1" i="1" dirty="0"/>
          </a:p>
        </p:txBody>
      </p:sp>
      <p:pic>
        <p:nvPicPr>
          <p:cNvPr id="4" name="Picture 2" descr="C:\Users\Роман\Desktop\P1070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96931"/>
            <a:ext cx="3888432" cy="278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ман\Desktop\P1070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816424" cy="30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786314" y="3786190"/>
            <a:ext cx="4000528" cy="2571768"/>
          </a:xfrm>
          <a:prstGeom prst="wedgeRoundRectCallout">
            <a:avLst>
              <a:gd name="adj1" fmla="val -60706"/>
              <a:gd name="adj2" fmla="val -560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2066" y="3857627"/>
            <a:ext cx="33575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Мы поправили фуражки, </a:t>
            </a:r>
          </a:p>
          <a:p>
            <a:r>
              <a:rPr lang="ru-RU" sz="1600" b="1" dirty="0" smtClean="0"/>
              <a:t>Стали в длинный ровный ряд. </a:t>
            </a:r>
          </a:p>
          <a:p>
            <a:r>
              <a:rPr lang="ru-RU" sz="1600" b="1" dirty="0" smtClean="0"/>
              <a:t>Как прекрасен в новой форме </a:t>
            </a:r>
          </a:p>
          <a:p>
            <a:r>
              <a:rPr lang="ru-RU" sz="1600" b="1" dirty="0" smtClean="0"/>
              <a:t>Полицейский наш отряд.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По свистку даём команды: </a:t>
            </a:r>
          </a:p>
          <a:p>
            <a:r>
              <a:rPr lang="ru-RU" sz="1600" b="1" dirty="0" smtClean="0"/>
              <a:t>-Жезл вверх! Машинам – стоп! </a:t>
            </a:r>
          </a:p>
          <a:p>
            <a:r>
              <a:rPr lang="ru-RU" sz="1600" b="1" dirty="0" smtClean="0"/>
              <a:t>В это время пешеходы </a:t>
            </a:r>
          </a:p>
          <a:p>
            <a:r>
              <a:rPr lang="ru-RU" sz="1600" b="1" dirty="0" smtClean="0"/>
              <a:t>Совершают переход.</a:t>
            </a:r>
          </a:p>
          <a:p>
            <a:endParaRPr lang="ru-RU" sz="1400" dirty="0"/>
          </a:p>
        </p:txBody>
      </p:sp>
      <p:pic>
        <p:nvPicPr>
          <p:cNvPr id="2050" name="Picture 2" descr="C:\Users\Роман\Desktop\P1030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188639"/>
            <a:ext cx="3827933" cy="32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ман\Desktop\P103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3203"/>
            <a:ext cx="3830387" cy="31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ман\Desktop\P1030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8" y="3614321"/>
            <a:ext cx="3871077" cy="27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0505" y="3856171"/>
            <a:ext cx="4643470" cy="2786082"/>
          </a:xfrm>
          <a:prstGeom prst="cloudCallout">
            <a:avLst>
              <a:gd name="adj1" fmla="val 49536"/>
              <a:gd name="adj2" fmla="val -75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Глаза горят у светофора, </a:t>
            </a:r>
            <a:br>
              <a:rPr lang="ru-RU" b="1" dirty="0" smtClean="0"/>
            </a:br>
            <a:r>
              <a:rPr lang="ru-RU" b="1" dirty="0" smtClean="0"/>
              <a:t>Не три, конечно, глаза сразу. </a:t>
            </a:r>
            <a:br>
              <a:rPr lang="ru-RU" b="1" dirty="0" smtClean="0"/>
            </a:br>
            <a:r>
              <a:rPr lang="ru-RU" b="1" dirty="0" smtClean="0"/>
              <a:t>Они – подсказка для шофёра, </a:t>
            </a:r>
            <a:br>
              <a:rPr lang="ru-RU" b="1" dirty="0" smtClean="0"/>
            </a:br>
            <a:r>
              <a:rPr lang="ru-RU" b="1" dirty="0" smtClean="0"/>
              <a:t>И каждый цвет сродни приказу!</a:t>
            </a:r>
            <a:endParaRPr lang="ru-R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057"/>
            <a:ext cx="35972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5965"/>
            <a:ext cx="3704591" cy="293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75" y="3488373"/>
            <a:ext cx="410845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85720" y="3929066"/>
            <a:ext cx="4143404" cy="2500330"/>
          </a:xfrm>
          <a:prstGeom prst="cloudCallout">
            <a:avLst>
              <a:gd name="adj1" fmla="val 47046"/>
              <a:gd name="adj2" fmla="val -1141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Знак дорожный означает, </a:t>
            </a:r>
            <a:br>
              <a:rPr lang="ru-RU" b="1" dirty="0" smtClean="0"/>
            </a:br>
            <a:r>
              <a:rPr lang="ru-RU" b="1" dirty="0" smtClean="0"/>
              <a:t>Что нам делать и когда, </a:t>
            </a:r>
            <a:br>
              <a:rPr lang="ru-RU" b="1" dirty="0" smtClean="0"/>
            </a:br>
            <a:r>
              <a:rPr lang="ru-RU" b="1" dirty="0" smtClean="0"/>
              <a:t>Если мы их соблюдаем - </a:t>
            </a:r>
            <a:br>
              <a:rPr lang="ru-RU" b="1" dirty="0" smtClean="0"/>
            </a:br>
            <a:r>
              <a:rPr lang="ru-RU" b="1" dirty="0" smtClean="0"/>
              <a:t>Не застанет нас беда! </a:t>
            </a:r>
            <a:endParaRPr lang="ru-RU" b="1" dirty="0"/>
          </a:p>
        </p:txBody>
      </p:sp>
      <p:pic>
        <p:nvPicPr>
          <p:cNvPr id="4098" name="Picture 2" descr="C:\Users\Роман\Desktop\P1030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854232" cy="29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ман\Desktop\P105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9352"/>
            <a:ext cx="4037194" cy="30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ман\Desktop\20190225_165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ман\Desktop\DSCN8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00800" cy="45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301208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Дорога без опасности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14480" y="4929198"/>
            <a:ext cx="5286412" cy="192880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Эти правила не сложны, </a:t>
            </a:r>
            <a:br>
              <a:rPr lang="ru-RU" b="1" i="1" dirty="0" smtClean="0"/>
            </a:br>
            <a:r>
              <a:rPr lang="ru-RU" b="1" i="1" dirty="0" smtClean="0"/>
              <a:t>Даже детям в детсаду, </a:t>
            </a:r>
            <a:br>
              <a:rPr lang="ru-RU" b="1" i="1" dirty="0" smtClean="0"/>
            </a:br>
            <a:r>
              <a:rPr lang="ru-RU" b="1" i="1" dirty="0" smtClean="0"/>
              <a:t>Люди, будьте осторожны, </a:t>
            </a:r>
            <a:br>
              <a:rPr lang="ru-RU" b="1" i="1" dirty="0" smtClean="0"/>
            </a:br>
            <a:r>
              <a:rPr lang="ru-RU" b="1" i="1" dirty="0" smtClean="0"/>
              <a:t>Берегите детвору! </a:t>
            </a:r>
            <a:endParaRPr lang="ru-RU" b="1" i="1" dirty="0"/>
          </a:p>
        </p:txBody>
      </p:sp>
      <p:pic>
        <p:nvPicPr>
          <p:cNvPr id="3074" name="Picture 2" descr="C:\Users\Роман\Desktop\23-02-2019_19-50-05\P1050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0648"/>
            <a:ext cx="770485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		На поведение детей на дороге влияет целый ряд факторов. Воспитание безопасного поведения у детей – одна из важнейших задач дошкольного учреждения. Ребёнок становится пешеходом значительно раньше, чем он по своим знаниям, усилиям, развитию становится к этому подготовленным. С первых дней пребывания ребёнка в детском саду следует так организовать его воспитание и обучение, чтобы к моменту перехода из детского сада в школу он легко ориентировался в ближайшем окружении, умел наблюдать и правильно оценивать дорожные ситуации, владел навыками безопасного поведения в этих ситуациях.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	Учитывая особую значимость работы в данном направлении, в тесном сотрудничестве с родителями мы организовали проектную деятельность по теме «Дорога без опасности».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49275"/>
            <a:ext cx="7762056" cy="5534025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 дошкольников умений и навыков безопасного поведения в окружающей дорожно-транспортной системе.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Развивать и совершенствовать знания детей о правилах дорожного движения;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Формировать навыки безопасного поведения на дороге и понимания необходимости соблюдения правил дорожного движения;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Обучать умению наблюдать и правильно оценивать дорожные ситуации, ориентироваться в ближайшем пространственном окружении;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Повышать уровень знаний родителей по правилам дорожного движения, знакомить родителей с формами и методами обучения детей поведению на улице;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683568" y="404665"/>
            <a:ext cx="7920880" cy="561662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 – практико-ориентированный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( 1 месяц)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дети 4-5 лет, родители, педагоги.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29600" cy="5534025"/>
          </a:xfrm>
        </p:spPr>
        <p:txBody>
          <a:bodyPr/>
          <a:lstStyle/>
          <a:p>
            <a:pP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проходит через три этапа: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1. Подготовительный – вызвать интерес к теме, подобрать литературу, наглядный материал, дидактические игры. Составить план работы над проектом.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2. Основной – проведение бесед, прогулок, наблюдений, непосредственно образовательная деятельность, самостоятельная деятельность детей в условиях развивающей среды, вовлечение родителей в проект, привлечение узких специалистов.</a:t>
            </a: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3. Итоговый –  Занятие по ПДД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«Я - пешеход», конкурс светофоров,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конкурс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уголков ПДД среди всех возрастных групп детского сада «Колобок»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7687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– Подготовительный: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цели и задач.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календарно-тематического плана по ПДД.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наглядно-иллюстративного материала.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по теме.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сюжетно-ролевых игр.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настольного макета дороги с пешеходным переходом, перекрёстком и улицами города.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материала для продуктивной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непосредственно-образовательную деятельность;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совместную деятельность воспитателя и детей с учётом интеграции;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самостоятельную деятельность детей.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консультаций; анкетирование; оформление уголка по ПДД; оформление папок-передвижек; памятки; беседы.</a:t>
            </a: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40967"/>
            <a:ext cx="79208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(обобщающий):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по ПДД «Я - пешеход»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  конкурс   светофоров.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</a:rPr>
              <a:t>Участие в конкурсе уголков ПДД среди всех возрастных групп детского сада «Колобок»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1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Положительный опыт: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Сформированы  у детей знания правил дорожного движения и  навыков безопасного поведения на дороге.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Появление интереса у родителей к проблемам ДОУ.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Составлена картотека со стихами и загадками, пословицами и поговорками.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Обновлён и  дополнен уголок ПДД в группе, наглядный материал.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02339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применять знания Правил дорожного движения на практике, выделять нужную информацию; читать информацию по дорожным знакам; оценивать дорожную ситуацию.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иметь навыки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дисциплины, осторожности, предвидения опасности на дороге   не переходящие в чувство боязни и страха.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безопасный путь из дома до школы, дорожные знаки; сигналы светофора;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транспорта; причины ДТП; правила поведения в транспорте.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ечная поля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Солнечная поляна</Template>
  <TotalTime>667</TotalTime>
  <Words>342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Солнечная поляна</vt:lpstr>
      <vt:lpstr>Презентация PowerPoint</vt:lpstr>
      <vt:lpstr>Актуальность.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Роман</cp:lastModifiedBy>
  <cp:revision>61</cp:revision>
  <dcterms:created xsi:type="dcterms:W3CDTF">2014-03-09T09:05:46Z</dcterms:created>
  <dcterms:modified xsi:type="dcterms:W3CDTF">2019-02-25T16:28:18Z</dcterms:modified>
</cp:coreProperties>
</file>